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08" r:id="rId2"/>
    <p:sldId id="407" r:id="rId3"/>
    <p:sldId id="341" r:id="rId4"/>
    <p:sldId id="365" r:id="rId5"/>
    <p:sldId id="364" r:id="rId6"/>
    <p:sldId id="343" r:id="rId7"/>
    <p:sldId id="356" r:id="rId8"/>
    <p:sldId id="357" r:id="rId9"/>
    <p:sldId id="342" r:id="rId10"/>
    <p:sldId id="354" r:id="rId11"/>
    <p:sldId id="355" r:id="rId12"/>
    <p:sldId id="386" r:id="rId13"/>
    <p:sldId id="387" r:id="rId14"/>
    <p:sldId id="405" r:id="rId15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697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73956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1093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4791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1848901" algn="l" defTabSz="369782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218681" algn="l" defTabSz="369782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2588462" algn="l" defTabSz="369782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2958242" algn="l" defTabSz="369782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8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3" autoAdjust="0"/>
    <p:restoredTop sz="94660"/>
  </p:normalViewPr>
  <p:slideViewPr>
    <p:cSldViewPr>
      <p:cViewPr varScale="1">
        <p:scale>
          <a:sx n="70" d="100"/>
          <a:sy n="70" d="100"/>
        </p:scale>
        <p:origin x="11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493E6-ECD3-084A-8288-2E4E3E6432AE}" type="datetimeFigureOut">
              <a:rPr lang="es-ES" smtClean="0"/>
              <a:t>27/01/2018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444AF-4E9A-C043-8147-537458D50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53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9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9690" algn="l" defTabSz="329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59381" algn="l" defTabSz="329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89070" algn="l" defTabSz="329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18759" algn="l" defTabSz="329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48450" algn="l" defTabSz="329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78140" algn="l" defTabSz="329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07831" algn="l" defTabSz="329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37520" algn="l" defTabSz="329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69782" indent="0" algn="ctr">
              <a:buNone/>
              <a:defRPr/>
            </a:lvl2pPr>
            <a:lvl3pPr marL="739561" indent="0" algn="ctr">
              <a:buNone/>
              <a:defRPr/>
            </a:lvl3pPr>
            <a:lvl4pPr marL="1109342" indent="0" algn="ctr">
              <a:buNone/>
              <a:defRPr/>
            </a:lvl4pPr>
            <a:lvl5pPr marL="1479122" indent="0" algn="ctr">
              <a:buNone/>
              <a:defRPr/>
            </a:lvl5pPr>
            <a:lvl6pPr marL="1848901" indent="0" algn="ctr">
              <a:buNone/>
              <a:defRPr/>
            </a:lvl6pPr>
            <a:lvl7pPr marL="2218681" indent="0" algn="ctr">
              <a:buNone/>
              <a:defRPr/>
            </a:lvl7pPr>
            <a:lvl8pPr marL="2588462" indent="0" algn="ctr">
              <a:buNone/>
              <a:defRPr/>
            </a:lvl8pPr>
            <a:lvl9pPr marL="2958242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35E5C-FCA0-3F40-A5DD-AF7119DB28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004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80A93-C204-694A-AC49-CD36BCEC5A2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408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3" y="274640"/>
            <a:ext cx="2057401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A2550-1B91-1A4B-B4C1-253F3F22699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0351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457203" y="274640"/>
            <a:ext cx="8229601" cy="585152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69A3C-3480-8F4E-8844-60DFB410A90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099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D96F-85CE-7C45-961B-0F5A1264C5C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62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1600"/>
            </a:lvl1pPr>
            <a:lvl2pPr marL="369782" indent="0">
              <a:buNone/>
              <a:defRPr sz="1400"/>
            </a:lvl2pPr>
            <a:lvl3pPr marL="739561" indent="0">
              <a:buNone/>
              <a:defRPr sz="1300"/>
            </a:lvl3pPr>
            <a:lvl4pPr marL="1109342" indent="0">
              <a:buNone/>
              <a:defRPr sz="1200"/>
            </a:lvl4pPr>
            <a:lvl5pPr marL="1479122" indent="0">
              <a:buNone/>
              <a:defRPr sz="1200"/>
            </a:lvl5pPr>
            <a:lvl6pPr marL="1848901" indent="0">
              <a:buNone/>
              <a:defRPr sz="1200"/>
            </a:lvl6pPr>
            <a:lvl7pPr marL="2218681" indent="0">
              <a:buNone/>
              <a:defRPr sz="1200"/>
            </a:lvl7pPr>
            <a:lvl8pPr marL="2588462" indent="0">
              <a:buNone/>
              <a:defRPr sz="1200"/>
            </a:lvl8pPr>
            <a:lvl9pPr marL="2958242" indent="0">
              <a:buNone/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AA459-43F4-B949-8588-D5B5188921C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823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4" y="1600202"/>
            <a:ext cx="4038599" cy="45259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4" y="1600202"/>
            <a:ext cx="4038599" cy="45259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DDCE-3152-B342-B5CA-43B85B64BEB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651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2" y="1535116"/>
            <a:ext cx="4040188" cy="63976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9782" indent="0">
              <a:buNone/>
              <a:defRPr sz="1600" b="1"/>
            </a:lvl2pPr>
            <a:lvl3pPr marL="739561" indent="0">
              <a:buNone/>
              <a:defRPr sz="1400" b="1"/>
            </a:lvl3pPr>
            <a:lvl4pPr marL="1109342" indent="0">
              <a:buNone/>
              <a:defRPr sz="1300" b="1"/>
            </a:lvl4pPr>
            <a:lvl5pPr marL="1479122" indent="0">
              <a:buNone/>
              <a:defRPr sz="1300" b="1"/>
            </a:lvl5pPr>
            <a:lvl6pPr marL="1848901" indent="0">
              <a:buNone/>
              <a:defRPr sz="1300" b="1"/>
            </a:lvl6pPr>
            <a:lvl7pPr marL="2218681" indent="0">
              <a:buNone/>
              <a:defRPr sz="1300" b="1"/>
            </a:lvl7pPr>
            <a:lvl8pPr marL="2588462" indent="0">
              <a:buNone/>
              <a:defRPr sz="1300" b="1"/>
            </a:lvl8pPr>
            <a:lvl9pPr marL="2958242" indent="0">
              <a:buNone/>
              <a:defRPr sz="13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6"/>
            <a:ext cx="4041774" cy="63976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9782" indent="0">
              <a:buNone/>
              <a:defRPr sz="1600" b="1"/>
            </a:lvl2pPr>
            <a:lvl3pPr marL="739561" indent="0">
              <a:buNone/>
              <a:defRPr sz="1400" b="1"/>
            </a:lvl3pPr>
            <a:lvl4pPr marL="1109342" indent="0">
              <a:buNone/>
              <a:defRPr sz="1300" b="1"/>
            </a:lvl4pPr>
            <a:lvl5pPr marL="1479122" indent="0">
              <a:buNone/>
              <a:defRPr sz="1300" b="1"/>
            </a:lvl5pPr>
            <a:lvl6pPr marL="1848901" indent="0">
              <a:buNone/>
              <a:defRPr sz="1300" b="1"/>
            </a:lvl6pPr>
            <a:lvl7pPr marL="2218681" indent="0">
              <a:buNone/>
              <a:defRPr sz="1300" b="1"/>
            </a:lvl7pPr>
            <a:lvl8pPr marL="2588462" indent="0">
              <a:buNone/>
              <a:defRPr sz="1300" b="1"/>
            </a:lvl8pPr>
            <a:lvl9pPr marL="2958242" indent="0">
              <a:buNone/>
              <a:defRPr sz="13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4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A5FC-C1D9-AB44-A5BE-4C81490D429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40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11AE3-C861-014C-B151-5E79E1E9F9B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064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ADD30-5D87-4742-898C-0D9470FF417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905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4" cy="116205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3" y="273054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69782" indent="0">
              <a:buNone/>
              <a:defRPr sz="900"/>
            </a:lvl2pPr>
            <a:lvl3pPr marL="739561" indent="0">
              <a:buNone/>
              <a:defRPr sz="800"/>
            </a:lvl3pPr>
            <a:lvl4pPr marL="1109342" indent="0">
              <a:buNone/>
              <a:defRPr sz="700"/>
            </a:lvl4pPr>
            <a:lvl5pPr marL="1479122" indent="0">
              <a:buNone/>
              <a:defRPr sz="700"/>
            </a:lvl5pPr>
            <a:lvl6pPr marL="1848901" indent="0">
              <a:buNone/>
              <a:defRPr sz="700"/>
            </a:lvl6pPr>
            <a:lvl7pPr marL="2218681" indent="0">
              <a:buNone/>
              <a:defRPr sz="700"/>
            </a:lvl7pPr>
            <a:lvl8pPr marL="2588462" indent="0">
              <a:buNone/>
              <a:defRPr sz="700"/>
            </a:lvl8pPr>
            <a:lvl9pPr marL="2958242" indent="0">
              <a:buNone/>
              <a:defRPr sz="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4FA60-FF8C-8F43-909A-4C75F355039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6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69782" indent="0">
              <a:buNone/>
              <a:defRPr sz="2200"/>
            </a:lvl2pPr>
            <a:lvl3pPr marL="739561" indent="0">
              <a:buNone/>
              <a:defRPr sz="1900"/>
            </a:lvl3pPr>
            <a:lvl4pPr marL="1109342" indent="0">
              <a:buNone/>
              <a:defRPr sz="1600"/>
            </a:lvl4pPr>
            <a:lvl5pPr marL="1479122" indent="0">
              <a:buNone/>
              <a:defRPr sz="1600"/>
            </a:lvl5pPr>
            <a:lvl6pPr marL="1848901" indent="0">
              <a:buNone/>
              <a:defRPr sz="1600"/>
            </a:lvl6pPr>
            <a:lvl7pPr marL="2218681" indent="0">
              <a:buNone/>
              <a:defRPr sz="1600"/>
            </a:lvl7pPr>
            <a:lvl8pPr marL="2588462" indent="0">
              <a:buNone/>
              <a:defRPr sz="1600"/>
            </a:lvl8pPr>
            <a:lvl9pPr marL="2958242" indent="0">
              <a:buNone/>
              <a:defRPr sz="16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9" y="5367340"/>
            <a:ext cx="5486400" cy="804861"/>
          </a:xfrm>
        </p:spPr>
        <p:txBody>
          <a:bodyPr/>
          <a:lstStyle>
            <a:lvl1pPr marL="0" indent="0">
              <a:buNone/>
              <a:defRPr sz="1200"/>
            </a:lvl1pPr>
            <a:lvl2pPr marL="369782" indent="0">
              <a:buNone/>
              <a:defRPr sz="900"/>
            </a:lvl2pPr>
            <a:lvl3pPr marL="739561" indent="0">
              <a:buNone/>
              <a:defRPr sz="800"/>
            </a:lvl3pPr>
            <a:lvl4pPr marL="1109342" indent="0">
              <a:buNone/>
              <a:defRPr sz="700"/>
            </a:lvl4pPr>
            <a:lvl5pPr marL="1479122" indent="0">
              <a:buNone/>
              <a:defRPr sz="700"/>
            </a:lvl5pPr>
            <a:lvl6pPr marL="1848901" indent="0">
              <a:buNone/>
              <a:defRPr sz="700"/>
            </a:lvl6pPr>
            <a:lvl7pPr marL="2218681" indent="0">
              <a:buNone/>
              <a:defRPr sz="700"/>
            </a:lvl7pPr>
            <a:lvl8pPr marL="2588462" indent="0">
              <a:buNone/>
              <a:defRPr sz="700"/>
            </a:lvl8pPr>
            <a:lvl9pPr marL="2958242" indent="0">
              <a:buNone/>
              <a:defRPr sz="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DFD7-0247-8042-8353-A13379B791F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698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3" y="274639"/>
            <a:ext cx="82296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3956" tIns="36978" rIns="73956" bIns="369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600202"/>
            <a:ext cx="8229601" cy="452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3956" tIns="36978" rIns="73956" bIns="36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3" y="6245230"/>
            <a:ext cx="2133601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3956" tIns="36978" rIns="73956" bIns="36978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30"/>
            <a:ext cx="2895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3956" tIns="36978" rIns="73956" bIns="36978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3" y="6245230"/>
            <a:ext cx="2133601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3956" tIns="36978" rIns="73956" bIns="369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AD8679A-EF89-4C43-8199-519C6F0F4B7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69782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ea typeface="ＭＳ Ｐゴシック" charset="0"/>
        </a:defRPr>
      </a:lvl6pPr>
      <a:lvl7pPr marL="739561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ea typeface="ＭＳ Ｐゴシック" charset="0"/>
        </a:defRPr>
      </a:lvl7pPr>
      <a:lvl8pPr marL="1109342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ea typeface="ＭＳ Ｐゴシック" charset="0"/>
        </a:defRPr>
      </a:lvl8pPr>
      <a:lvl9pPr marL="1479122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77336" indent="-277336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00893" indent="-231112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924451" indent="-18489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+mn-ea"/>
        </a:defRPr>
      </a:lvl3pPr>
      <a:lvl4pPr marL="1294231" indent="-18489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664011" indent="-18489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033792" indent="-18489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403572" indent="-18489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773352" indent="-18489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143133" indent="-18489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3697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9782" algn="l" defTabSz="3697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9561" algn="l" defTabSz="3697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9342" algn="l" defTabSz="3697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9122" algn="l" defTabSz="3697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8901" algn="l" defTabSz="3697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8681" algn="l" defTabSz="3697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88462" algn="l" defTabSz="3697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58242" algn="l" defTabSz="3697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2371740" y="3168523"/>
            <a:ext cx="4400520" cy="52095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2900" dirty="0" smtClean="0">
                <a:solidFill>
                  <a:schemeClr val="bg1"/>
                </a:solidFill>
                <a:latin typeface="+mj-lt"/>
                <a:cs typeface="Roboto Light"/>
              </a:rPr>
              <a:t>WWW.GRUPOTALCA.CL</a:t>
            </a:r>
            <a:endParaRPr lang="es-ES" sz="2900" dirty="0">
              <a:solidFill>
                <a:schemeClr val="bg1"/>
              </a:solidFill>
              <a:latin typeface="+mj-lt"/>
              <a:cs typeface="Roboto Ligh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51720" y="3284984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93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Imagen 3" descr="plazaparagua_proceso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4572001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89450" y="2659066"/>
            <a:ext cx="5300030" cy="3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56" tIns="36978" rIns="73956" bIns="36978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600 paraguas patrocinados = </a:t>
            </a:r>
            <a:r>
              <a:rPr lang="es-ES_tradnl" b="1" dirty="0">
                <a:latin typeface="Arial"/>
                <a:cs typeface="Arial"/>
              </a:rPr>
              <a:t>1 evento regional</a:t>
            </a:r>
            <a:endParaRPr lang="es-ES_tradnl" dirty="0">
              <a:latin typeface="Arial"/>
              <a:cs typeface="Arial"/>
            </a:endParaRPr>
          </a:p>
        </p:txBody>
      </p:sp>
      <p:pic>
        <p:nvPicPr>
          <p:cNvPr id="2" name="Imagen 1" descr="03kgcPARAGUAS.jpg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2486" cy="638132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-323850" y="6375953"/>
            <a:ext cx="9864725" cy="482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56" tIns="36978" rIns="73956" bIns="36978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324543" y="6381328"/>
            <a:ext cx="9468544" cy="3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3956" tIns="36978" rIns="73956" bIns="36978">
            <a:spAutoFit/>
          </a:bodyPr>
          <a:lstStyle/>
          <a:p>
            <a:pPr algn="r">
              <a:defRPr/>
            </a:pPr>
            <a:r>
              <a:rPr lang="es-ES_tradnl" b="1" dirty="0" smtClean="0">
                <a:latin typeface="Arial"/>
                <a:cs typeface="Arial"/>
              </a:rPr>
              <a:t>Taller MIL PLAZAS </a:t>
            </a:r>
            <a:r>
              <a:rPr lang="es-ES_tradnl" dirty="0">
                <a:latin typeface="Arial"/>
                <a:cs typeface="Arial"/>
              </a:rPr>
              <a:t>/ Cubierta de </a:t>
            </a:r>
            <a:r>
              <a:rPr lang="es-ES_tradnl" dirty="0" smtClean="0">
                <a:latin typeface="Arial"/>
                <a:cs typeface="Arial"/>
              </a:rPr>
              <a:t>Paraguas</a:t>
            </a:r>
            <a:endParaRPr lang="es-ES_tradnl" dirty="0">
              <a:latin typeface="Arial"/>
              <a:cs typeface="Ari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1">
                  <a:lumMod val="9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16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Imagen 9" descr="plazaparagua_imagen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4" y="2997199"/>
            <a:ext cx="4606925" cy="340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89550" y="6381751"/>
            <a:ext cx="4156238" cy="3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56" tIns="36978" rIns="73956" bIns="36978">
            <a:spAutoFit/>
          </a:bodyPr>
          <a:lstStyle/>
          <a:p>
            <a:pPr>
              <a:defRPr/>
            </a:pPr>
            <a:r>
              <a:rPr lang="es-ES_tradnl" b="1" dirty="0">
                <a:latin typeface="Arial"/>
                <a:cs typeface="Arial"/>
              </a:rPr>
              <a:t>Taller MIL PLAZAS </a:t>
            </a:r>
            <a:r>
              <a:rPr lang="es-ES_tradnl" dirty="0">
                <a:latin typeface="Arial"/>
                <a:cs typeface="Arial"/>
              </a:rPr>
              <a:t>/ Evento Paraguas</a:t>
            </a:r>
          </a:p>
        </p:txBody>
      </p:sp>
      <p:pic>
        <p:nvPicPr>
          <p:cNvPr id="2" name="Imagen 1" descr="31kgcPARAGU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-98539"/>
            <a:ext cx="10620672" cy="69565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323850" y="6375953"/>
            <a:ext cx="9864725" cy="482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56" tIns="36978" rIns="73956" bIns="36978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324543" y="6381328"/>
            <a:ext cx="9468544" cy="3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3956" tIns="36978" rIns="73956" bIns="36978">
            <a:spAutoFit/>
          </a:bodyPr>
          <a:lstStyle/>
          <a:p>
            <a:pPr algn="r">
              <a:defRPr/>
            </a:pPr>
            <a:r>
              <a:rPr lang="es-ES_tradnl" b="1" dirty="0" smtClean="0">
                <a:latin typeface="Arial"/>
                <a:cs typeface="Arial"/>
              </a:rPr>
              <a:t>Taller MIL PLAZAS </a:t>
            </a:r>
            <a:r>
              <a:rPr lang="es-ES_tradnl" dirty="0">
                <a:latin typeface="Arial"/>
                <a:cs typeface="Arial"/>
              </a:rPr>
              <a:t>/ Cubierta de </a:t>
            </a:r>
            <a:r>
              <a:rPr lang="es-ES_tradnl" dirty="0" smtClean="0">
                <a:latin typeface="Arial"/>
                <a:cs typeface="Arial"/>
              </a:rPr>
              <a:t>Paraguas</a:t>
            </a:r>
            <a:endParaRPr lang="es-ES_tradnl" dirty="0">
              <a:latin typeface="Arial"/>
              <a:cs typeface="Ari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1">
                  <a:lumMod val="9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16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89550" y="6381751"/>
            <a:ext cx="4156238" cy="3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56" tIns="36978" rIns="73956" bIns="36978">
            <a:spAutoFit/>
          </a:bodyPr>
          <a:lstStyle/>
          <a:p>
            <a:pPr>
              <a:defRPr/>
            </a:pPr>
            <a:r>
              <a:rPr lang="es-ES_tradnl" b="1" dirty="0">
                <a:latin typeface="Arial"/>
                <a:cs typeface="Arial"/>
              </a:rPr>
              <a:t>Taller MIL PLAZAS </a:t>
            </a:r>
            <a:r>
              <a:rPr lang="es-ES_tradnl" dirty="0">
                <a:latin typeface="Arial"/>
                <a:cs typeface="Arial"/>
              </a:rPr>
              <a:t>/ Evento Paraguas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324543" y="6381328"/>
            <a:ext cx="9468544" cy="3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3956" tIns="36978" rIns="73956" bIns="36978">
            <a:spAutoFit/>
          </a:bodyPr>
          <a:lstStyle/>
          <a:p>
            <a:pPr algn="r">
              <a:defRPr/>
            </a:pPr>
            <a:r>
              <a:rPr lang="es-ES_tradnl" b="1" dirty="0" smtClean="0">
                <a:latin typeface="Arial"/>
                <a:cs typeface="Arial"/>
              </a:rPr>
              <a:t>Taller MIL PLAZAS </a:t>
            </a:r>
            <a:r>
              <a:rPr lang="es-ES_tradnl" dirty="0">
                <a:latin typeface="Arial"/>
                <a:cs typeface="Arial"/>
              </a:rPr>
              <a:t>/ Cubierta de </a:t>
            </a:r>
            <a:r>
              <a:rPr lang="es-ES_tradnl" dirty="0" smtClean="0">
                <a:latin typeface="Arial"/>
                <a:cs typeface="Arial"/>
              </a:rPr>
              <a:t>Paraguas</a:t>
            </a:r>
            <a:endParaRPr lang="es-ES_tradnl" dirty="0">
              <a:latin typeface="Arial"/>
              <a:cs typeface="Arial"/>
            </a:endParaRPr>
          </a:p>
        </p:txBody>
      </p:sp>
      <p:pic>
        <p:nvPicPr>
          <p:cNvPr id="3" name="Imagen 2" descr="01_dvl_PARAGU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2" y="-1"/>
            <a:ext cx="9862005" cy="655823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323850" y="6375953"/>
            <a:ext cx="9864725" cy="482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56" tIns="36978" rIns="73956" bIns="36978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172143" y="6381328"/>
            <a:ext cx="9468544" cy="3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3956" tIns="36978" rIns="73956" bIns="36978">
            <a:spAutoFit/>
          </a:bodyPr>
          <a:lstStyle/>
          <a:p>
            <a:pPr algn="r">
              <a:defRPr/>
            </a:pPr>
            <a:r>
              <a:rPr lang="es-ES_tradnl" b="1" dirty="0" smtClean="0">
                <a:latin typeface="Arial"/>
                <a:cs typeface="Arial"/>
              </a:rPr>
              <a:t>Taller MIL PLAZAS </a:t>
            </a:r>
            <a:r>
              <a:rPr lang="es-ES_tradnl" dirty="0">
                <a:latin typeface="Arial"/>
                <a:cs typeface="Arial"/>
              </a:rPr>
              <a:t>/ Cubierta de </a:t>
            </a:r>
            <a:r>
              <a:rPr lang="es-ES_tradnl" dirty="0" smtClean="0">
                <a:latin typeface="Arial"/>
                <a:cs typeface="Arial"/>
              </a:rPr>
              <a:t>Paraguas</a:t>
            </a:r>
            <a:endParaRPr lang="es-ES_tradnl" dirty="0">
              <a:latin typeface="Arial"/>
              <a:cs typeface="Ari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1">
                  <a:lumMod val="9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89550" y="6381751"/>
            <a:ext cx="4156238" cy="3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56" tIns="36978" rIns="73956" bIns="36978">
            <a:spAutoFit/>
          </a:bodyPr>
          <a:lstStyle/>
          <a:p>
            <a:pPr>
              <a:defRPr/>
            </a:pPr>
            <a:r>
              <a:rPr lang="es-ES_tradnl" b="1" dirty="0">
                <a:latin typeface="Arial"/>
                <a:cs typeface="Arial"/>
              </a:rPr>
              <a:t>Taller MIL PLAZAS </a:t>
            </a:r>
            <a:r>
              <a:rPr lang="es-ES_tradnl" dirty="0">
                <a:latin typeface="Arial"/>
                <a:cs typeface="Arial"/>
              </a:rPr>
              <a:t>/ Evento Paraguas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-323850" y="6375953"/>
            <a:ext cx="9864725" cy="482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56" tIns="36978" rIns="73956" bIns="36978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324543" y="6381328"/>
            <a:ext cx="9468544" cy="3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3956" tIns="36978" rIns="73956" bIns="36978">
            <a:spAutoFit/>
          </a:bodyPr>
          <a:lstStyle/>
          <a:p>
            <a:pPr algn="r">
              <a:defRPr/>
            </a:pPr>
            <a:r>
              <a:rPr lang="es-ES_tradnl" b="1" dirty="0" smtClean="0">
                <a:latin typeface="Arial"/>
                <a:cs typeface="Arial"/>
              </a:rPr>
              <a:t>Taller MIL PLAZAS </a:t>
            </a:r>
            <a:r>
              <a:rPr lang="es-ES_tradnl" dirty="0">
                <a:latin typeface="Arial"/>
                <a:cs typeface="Arial"/>
              </a:rPr>
              <a:t>/ Cubierta de </a:t>
            </a:r>
            <a:r>
              <a:rPr lang="es-ES_tradnl" dirty="0" smtClean="0">
                <a:latin typeface="Arial"/>
                <a:cs typeface="Arial"/>
              </a:rPr>
              <a:t>Paraguas</a:t>
            </a:r>
            <a:endParaRPr lang="es-ES_tradnl" dirty="0">
              <a:latin typeface="Arial"/>
              <a:cs typeface="Arial"/>
            </a:endParaRPr>
          </a:p>
        </p:txBody>
      </p:sp>
      <p:pic>
        <p:nvPicPr>
          <p:cNvPr id="3" name="Imagen 2" descr="02_dvl_PARAGU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1" y="-1509"/>
            <a:ext cx="9539956" cy="634407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1">
                  <a:lumMod val="9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53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2371740" y="3168523"/>
            <a:ext cx="4400520" cy="52095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2900" dirty="0" smtClean="0">
                <a:solidFill>
                  <a:schemeClr val="bg1"/>
                </a:solidFill>
                <a:latin typeface="+mj-lt"/>
                <a:cs typeface="Roboto Light"/>
              </a:rPr>
              <a:t>WWW.GRUPOTALCA.CL</a:t>
            </a:r>
            <a:endParaRPr lang="es-ES" sz="2900" dirty="0">
              <a:solidFill>
                <a:schemeClr val="bg1"/>
              </a:solidFill>
              <a:latin typeface="+mj-lt"/>
              <a:cs typeface="Roboto Ligh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51720" y="3284984"/>
            <a:ext cx="28803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37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280" y="5705381"/>
            <a:ext cx="7146996" cy="9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56" tIns="36978" rIns="73956" bIns="36978">
            <a:spAutoFit/>
          </a:bodyPr>
          <a:lstStyle/>
          <a:p>
            <a:pPr>
              <a:defRPr/>
            </a:pPr>
            <a:r>
              <a:rPr lang="es-ES_tradnl" sz="2900" b="1" dirty="0">
                <a:latin typeface="Arial"/>
                <a:cs typeface="Arial"/>
              </a:rPr>
              <a:t>Taller MIL PLAZAS </a:t>
            </a:r>
            <a:r>
              <a:rPr lang="es-ES_tradnl" sz="2900" dirty="0">
                <a:latin typeface="Arial"/>
                <a:cs typeface="Arial"/>
              </a:rPr>
              <a:t>/ </a:t>
            </a:r>
          </a:p>
          <a:p>
            <a:pPr>
              <a:defRPr/>
            </a:pPr>
            <a:r>
              <a:rPr lang="es-ES_tradnl" sz="2500" dirty="0">
                <a:latin typeface="Arial"/>
                <a:cs typeface="Arial"/>
              </a:rPr>
              <a:t>Escuela Arquitectura Universidad de </a:t>
            </a:r>
            <a:r>
              <a:rPr lang="es-ES_tradnl" sz="2500" dirty="0" smtClean="0">
                <a:latin typeface="Arial"/>
                <a:cs typeface="Arial"/>
              </a:rPr>
              <a:t>Talca, Chile. </a:t>
            </a:r>
            <a:endParaRPr lang="es-ES_tradnl" sz="2500" dirty="0">
              <a:latin typeface="Arial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484" y="7020"/>
            <a:ext cx="1394739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rgbClr val="7F7F7F"/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rgbClr val="7F7F7F"/>
              </a:solidFill>
              <a:latin typeface="+mj-lt"/>
              <a:cs typeface="Roboto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7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04_dgv PALLE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2" y="2317"/>
            <a:ext cx="9179567" cy="637363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323850" y="6375953"/>
            <a:ext cx="9864725" cy="482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56" tIns="36978" rIns="73956" bIns="36978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60242" y="5829267"/>
            <a:ext cx="5961194" cy="3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56" tIns="36978" rIns="73956" bIns="36978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bg1"/>
                </a:solidFill>
                <a:latin typeface="Arial"/>
                <a:cs typeface="Arial"/>
              </a:rPr>
              <a:t>200 pallets + 450 </a:t>
            </a:r>
            <a:r>
              <a:rPr lang="es-ES_tradnl" b="1" dirty="0" err="1">
                <a:solidFill>
                  <a:schemeClr val="bg1"/>
                </a:solidFill>
                <a:latin typeface="Arial"/>
                <a:cs typeface="Arial"/>
              </a:rPr>
              <a:t>tinetas</a:t>
            </a:r>
            <a:r>
              <a:rPr lang="es-ES_tradnl" b="1" dirty="0">
                <a:solidFill>
                  <a:schemeClr val="bg1"/>
                </a:solidFill>
                <a:latin typeface="Arial"/>
                <a:cs typeface="Arial"/>
              </a:rPr>
              <a:t> de pintura vacías = 1 PLAZA</a:t>
            </a:r>
            <a:endParaRPr lang="es-ES_tradnl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76056" y="6381751"/>
            <a:ext cx="4040596" cy="3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56" tIns="36978" rIns="73956" bIns="36978">
            <a:spAutoFit/>
          </a:bodyPr>
          <a:lstStyle/>
          <a:p>
            <a:pPr>
              <a:defRPr/>
            </a:pPr>
            <a:r>
              <a:rPr lang="es-ES_tradnl" b="1" dirty="0">
                <a:latin typeface="Arial"/>
                <a:cs typeface="Arial"/>
              </a:rPr>
              <a:t>Taller MIL PLAZAS </a:t>
            </a:r>
            <a:r>
              <a:rPr lang="es-ES_tradnl" dirty="0">
                <a:latin typeface="Arial"/>
                <a:cs typeface="Arial"/>
              </a:rPr>
              <a:t>/ Plaza de Pallets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1">
                  <a:lumMod val="9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1_crg_pal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44448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-323850" y="6375953"/>
            <a:ext cx="9864725" cy="482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56" tIns="36978" rIns="73956" bIns="36978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76056" y="6381751"/>
            <a:ext cx="4040596" cy="3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56" tIns="36978" rIns="73956" bIns="36978">
            <a:spAutoFit/>
          </a:bodyPr>
          <a:lstStyle/>
          <a:p>
            <a:pPr>
              <a:defRPr/>
            </a:pPr>
            <a:r>
              <a:rPr lang="es-ES_tradnl" b="1" dirty="0">
                <a:latin typeface="Arial"/>
                <a:cs typeface="Arial"/>
              </a:rPr>
              <a:t>Taller MIL PLAZAS </a:t>
            </a:r>
            <a:r>
              <a:rPr lang="es-ES_tradnl" dirty="0">
                <a:latin typeface="Arial"/>
                <a:cs typeface="Arial"/>
              </a:rPr>
              <a:t>/ Plaza de Pallets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1">
                  <a:lumMod val="9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54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kgcPALLE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8"/>
            <a:ext cx="9144000" cy="63704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323850" y="6375953"/>
            <a:ext cx="9864725" cy="482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56" tIns="36978" rIns="73956" bIns="36978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76056" y="6381751"/>
            <a:ext cx="4040596" cy="3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56" tIns="36978" rIns="73956" bIns="36978">
            <a:spAutoFit/>
          </a:bodyPr>
          <a:lstStyle/>
          <a:p>
            <a:pPr>
              <a:defRPr/>
            </a:pPr>
            <a:r>
              <a:rPr lang="es-ES_tradnl" b="1" dirty="0">
                <a:latin typeface="Arial"/>
                <a:cs typeface="Arial"/>
              </a:rPr>
              <a:t>Taller MIL PLAZAS </a:t>
            </a:r>
            <a:r>
              <a:rPr lang="es-ES_tradnl" dirty="0">
                <a:latin typeface="Arial"/>
                <a:cs typeface="Arial"/>
              </a:rPr>
              <a:t>/ Plaza de Pallets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1">
                  <a:lumMod val="9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49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" y="-66188"/>
            <a:ext cx="9684887" cy="644045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42989" y="2492379"/>
            <a:ext cx="3996563" cy="3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56" tIns="36978" rIns="73956" bIns="36978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1200 coligües = </a:t>
            </a:r>
            <a:r>
              <a:rPr lang="es-ES_tradnl" b="1" dirty="0">
                <a:latin typeface="Arial"/>
                <a:cs typeface="Arial"/>
              </a:rPr>
              <a:t>1 plaza sombreada</a:t>
            </a:r>
            <a:endParaRPr lang="es-ES_tradnl" dirty="0">
              <a:latin typeface="Arial"/>
              <a:cs typeface="Arial"/>
            </a:endParaRPr>
          </a:p>
        </p:txBody>
      </p:sp>
      <p:pic>
        <p:nvPicPr>
          <p:cNvPr id="76803" name="Imagen 1" descr="plazacanas_proceso_09.jpg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48887"/>
            <a:ext cx="9540552" cy="656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-323850" y="6375953"/>
            <a:ext cx="9864725" cy="482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56" tIns="36978" rIns="73956" bIns="36978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324543" y="6381328"/>
            <a:ext cx="9468544" cy="3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3956" tIns="36978" rIns="73956" bIns="36978">
            <a:spAutoFit/>
          </a:bodyPr>
          <a:lstStyle/>
          <a:p>
            <a:pPr algn="r">
              <a:defRPr/>
            </a:pPr>
            <a:r>
              <a:rPr lang="es-ES_tradnl" b="1" dirty="0" smtClean="0">
                <a:latin typeface="Arial"/>
                <a:cs typeface="Arial"/>
              </a:rPr>
              <a:t>Taller MIL PLAZAS </a:t>
            </a:r>
            <a:r>
              <a:rPr lang="es-ES_tradnl" dirty="0">
                <a:latin typeface="Arial"/>
                <a:cs typeface="Arial"/>
              </a:rPr>
              <a:t>/ Cubierta de cañas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1">
                  <a:lumMod val="9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Imagen 10" descr="plazacanas_proceso_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71449"/>
            <a:ext cx="9252520" cy="694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-323850" y="6375953"/>
            <a:ext cx="9864725" cy="482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56" tIns="36978" rIns="73956" bIns="36978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324543" y="6381328"/>
            <a:ext cx="9468544" cy="3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3956" tIns="36978" rIns="73956" bIns="36978">
            <a:spAutoFit/>
          </a:bodyPr>
          <a:lstStyle/>
          <a:p>
            <a:pPr algn="r">
              <a:defRPr/>
            </a:pPr>
            <a:r>
              <a:rPr lang="es-ES_tradnl" b="1" dirty="0" smtClean="0">
                <a:latin typeface="Arial"/>
                <a:cs typeface="Arial"/>
              </a:rPr>
              <a:t>Taller MIL PLAZAS </a:t>
            </a:r>
            <a:r>
              <a:rPr lang="es-ES_tradnl" dirty="0">
                <a:latin typeface="Arial"/>
                <a:cs typeface="Arial"/>
              </a:rPr>
              <a:t>/ Cubierta de cañas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1">
                  <a:lumMod val="9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49"/>
            <a:ext cx="9845717" cy="65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ESFERA COLIGUES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0" y="-8236294"/>
            <a:ext cx="10476657" cy="1575689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-323850" y="6375953"/>
            <a:ext cx="9864725" cy="482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56" tIns="36978" rIns="73956" bIns="36978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0132" y="6375951"/>
            <a:ext cx="2701337" cy="3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56" tIns="36978" rIns="73956" bIns="36978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rgbClr val="000000"/>
                </a:solidFill>
                <a:latin typeface="Arial"/>
                <a:cs typeface="Arial"/>
              </a:rPr>
              <a:t>1200 coligües = 1 </a:t>
            </a:r>
            <a:r>
              <a:rPr lang="es-ES_tradnl" b="1" dirty="0" smtClean="0">
                <a:solidFill>
                  <a:srgbClr val="000000"/>
                </a:solidFill>
                <a:latin typeface="Arial"/>
                <a:cs typeface="Arial"/>
              </a:rPr>
              <a:t>plaza</a:t>
            </a:r>
            <a:endParaRPr lang="es-ES_trad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63887" y="6381329"/>
            <a:ext cx="5580113" cy="3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3956" tIns="36978" rIns="73956" bIns="36978">
            <a:spAutoFit/>
          </a:bodyPr>
          <a:lstStyle/>
          <a:p>
            <a:pPr algn="r">
              <a:defRPr/>
            </a:pPr>
            <a:r>
              <a:rPr lang="es-ES_tradnl" b="1" dirty="0" smtClean="0">
                <a:latin typeface="Arial"/>
                <a:cs typeface="Arial"/>
              </a:rPr>
              <a:t>Taller MIL PLAZAS </a:t>
            </a:r>
            <a:r>
              <a:rPr lang="es-ES_tradnl" dirty="0">
                <a:latin typeface="Arial"/>
                <a:cs typeface="Arial"/>
              </a:rPr>
              <a:t>/ Cubierta de cañas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1">
                  <a:lumMod val="9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27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04kgcPARAGUAS.jpg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-427385"/>
            <a:ext cx="10353179" cy="6871871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512" y="5949280"/>
            <a:ext cx="5300030" cy="3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56" tIns="36978" rIns="73956" bIns="36978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600 paraguas patrocinados = </a:t>
            </a:r>
            <a:r>
              <a:rPr lang="es-ES_tradnl" b="1" dirty="0">
                <a:latin typeface="Arial"/>
                <a:cs typeface="Arial"/>
              </a:rPr>
              <a:t>1 evento regional</a:t>
            </a:r>
            <a:endParaRPr lang="es-ES_tradnl" dirty="0">
              <a:latin typeface="Arial"/>
              <a:cs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323850" y="6375953"/>
            <a:ext cx="9864725" cy="482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956" tIns="36978" rIns="73956" bIns="36978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324543" y="6381328"/>
            <a:ext cx="9468544" cy="3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3956" tIns="36978" rIns="73956" bIns="36978">
            <a:spAutoFit/>
          </a:bodyPr>
          <a:lstStyle/>
          <a:p>
            <a:pPr algn="r">
              <a:defRPr/>
            </a:pPr>
            <a:r>
              <a:rPr lang="es-ES_tradnl" b="1" dirty="0" smtClean="0">
                <a:latin typeface="Arial"/>
                <a:cs typeface="Arial"/>
              </a:rPr>
              <a:t>Taller MIL PLAZAS </a:t>
            </a:r>
            <a:r>
              <a:rPr lang="es-ES_tradnl" dirty="0">
                <a:latin typeface="Arial"/>
                <a:cs typeface="Arial"/>
              </a:rPr>
              <a:t>/ Cubierta de </a:t>
            </a:r>
            <a:r>
              <a:rPr lang="es-ES_tradnl" dirty="0" smtClean="0">
                <a:latin typeface="Arial"/>
                <a:cs typeface="Arial"/>
              </a:rPr>
              <a:t>Paraguas</a:t>
            </a:r>
            <a:endParaRPr lang="es-ES_tradnl" dirty="0">
              <a:latin typeface="Arial"/>
              <a:cs typeface="Ari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1">
                  <a:lumMod val="9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188</Words>
  <Application>Microsoft Office PowerPoint</Application>
  <PresentationFormat>Presentación en pantalla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Roboto Light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The houze!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Bj</dc:creator>
  <cp:lastModifiedBy>Martín del Solar</cp:lastModifiedBy>
  <cp:revision>101</cp:revision>
  <dcterms:created xsi:type="dcterms:W3CDTF">2009-05-20T21:02:34Z</dcterms:created>
  <dcterms:modified xsi:type="dcterms:W3CDTF">2018-01-27T17:55:12Z</dcterms:modified>
</cp:coreProperties>
</file>